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0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14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2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3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0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7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7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1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5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4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1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23A50-9B44-954B-ADB6-71CBD0A68B66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7E097-C1A9-504B-97DB-07F46F9F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0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586496"/>
              </p:ext>
            </p:extLst>
          </p:nvPr>
        </p:nvGraphicFramePr>
        <p:xfrm>
          <a:off x="1292577" y="1546419"/>
          <a:ext cx="2438400" cy="2545080"/>
        </p:xfrm>
        <a:graphic>
          <a:graphicData uri="http://schemas.openxmlformats.org/drawingml/2006/table">
            <a:tbl>
              <a:tblPr/>
              <a:tblGrid>
                <a:gridCol w="825500"/>
                <a:gridCol w="596900"/>
                <a:gridCol w="1016000"/>
              </a:tblGrid>
              <a:tr h="393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 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e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Genotype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Mutation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wt/wt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AGG-&gt;ATG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GGA-&gt;GTA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TTC-&gt;TC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AT-&gt;AAT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wt/exo-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TTT-&gt;TGT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TCT-&gt;TAT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TTT-&gt;TGT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ATT-&gt;del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TTT-&gt;TGT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TAT-&gt;TGT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n.d.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0443" y="471228"/>
            <a:ext cx="82832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Figure 4-source data 1</a:t>
            </a:r>
            <a:r>
              <a:rPr lang="en-US" sz="1200" dirty="0" smtClean="0">
                <a:latin typeface="Times New Roman"/>
                <a:cs typeface="Times New Roman"/>
              </a:rPr>
              <a:t>.</a:t>
            </a:r>
            <a:r>
              <a:rPr lang="en-US" sz="1200" b="1" dirty="0" smtClean="0">
                <a:latin typeface="Times New Roman"/>
                <a:cs typeface="Times New Roman"/>
              </a:rPr>
              <a:t> </a:t>
            </a:r>
            <a:r>
              <a:rPr lang="en-US" sz="1200" b="1" dirty="0" smtClean="0">
                <a:latin typeface="Times New Roman"/>
                <a:cs typeface="Times New Roman"/>
              </a:rPr>
              <a:t>HPRT1 mutations sequenced from mismatch repair-proficient cells. </a:t>
            </a:r>
            <a:r>
              <a:rPr lang="en-US" sz="1200" dirty="0" smtClean="0">
                <a:latin typeface="Times New Roman"/>
                <a:cs typeface="Times New Roman"/>
              </a:rPr>
              <a:t>The HPRT1 ORF was sequenced from individual HPRT1-resistant clones at the indicated PDL as described (Fig. 4A and Methods). One clone was unable to be sequenced (</a:t>
            </a:r>
            <a:r>
              <a:rPr lang="en-US" sz="1200" dirty="0" err="1" smtClean="0">
                <a:latin typeface="Times New Roman"/>
                <a:cs typeface="Times New Roman"/>
              </a:rPr>
              <a:t>n.d.</a:t>
            </a:r>
            <a:r>
              <a:rPr lang="en-US" sz="1200" dirty="0" smtClean="0">
                <a:latin typeface="Times New Roman"/>
                <a:cs typeface="Times New Roman"/>
              </a:rPr>
              <a:t>).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7925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Macintosh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</dc:creator>
  <cp:lastModifiedBy>Erin</cp:lastModifiedBy>
  <cp:revision>1</cp:revision>
  <dcterms:created xsi:type="dcterms:W3CDTF">2018-01-24T00:08:13Z</dcterms:created>
  <dcterms:modified xsi:type="dcterms:W3CDTF">2018-01-24T00:08:46Z</dcterms:modified>
</cp:coreProperties>
</file>