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3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6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1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3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5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8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9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9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23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D5D26-5569-554D-B720-1F4DAFC231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EC79F-43AE-AB4E-8E2B-A9BA8DFD5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24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0443" y="471228"/>
            <a:ext cx="82832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Figure 4-source data 2</a:t>
            </a:r>
            <a:r>
              <a:rPr lang="en-US" sz="1200" dirty="0" smtClean="0">
                <a:latin typeface="Times New Roman"/>
                <a:cs typeface="Times New Roman"/>
              </a:rPr>
              <a:t>.</a:t>
            </a:r>
            <a:r>
              <a:rPr lang="en-US" sz="1200" b="1" dirty="0" smtClean="0">
                <a:latin typeface="Times New Roman"/>
                <a:cs typeface="Times New Roman"/>
              </a:rPr>
              <a:t> </a:t>
            </a:r>
            <a:r>
              <a:rPr lang="en-US" sz="1200" b="1" dirty="0" smtClean="0">
                <a:latin typeface="Times New Roman"/>
                <a:cs typeface="Times New Roman"/>
              </a:rPr>
              <a:t>Pol </a:t>
            </a:r>
            <a:r>
              <a:rPr lang="en-US" sz="1200" b="1" dirty="0" smtClean="0">
                <a:latin typeface="Symbol" charset="2"/>
                <a:cs typeface="Symbol" charset="2"/>
              </a:rPr>
              <a:t>e</a:t>
            </a:r>
            <a:r>
              <a:rPr lang="en-US" sz="1200" b="1" dirty="0" smtClean="0">
                <a:latin typeface="Times New Roman"/>
                <a:cs typeface="Times New Roman"/>
              </a:rPr>
              <a:t> mutation spectra calculation of cosine similarity to cancer mutation spectra.</a:t>
            </a:r>
            <a:r>
              <a:rPr lang="en-US" sz="1200" dirty="0" smtClean="0">
                <a:latin typeface="Times New Roman"/>
                <a:cs typeface="Times New Roman"/>
              </a:rPr>
              <a:t> Cosine similarities were calculated between the six unique mutation signatures extracted from POLE tumors and Pol </a:t>
            </a:r>
            <a:r>
              <a:rPr lang="en-US" sz="1200" dirty="0" smtClean="0">
                <a:latin typeface="Symbol" charset="2"/>
                <a:cs typeface="Symbol" charset="2"/>
              </a:rPr>
              <a:t>e</a:t>
            </a:r>
            <a:r>
              <a:rPr lang="en-US" sz="1200" dirty="0" smtClean="0">
                <a:latin typeface="Times New Roman"/>
                <a:cs typeface="Times New Roman"/>
              </a:rPr>
              <a:t> mutant cell lines (columns, from </a:t>
            </a:r>
            <a:r>
              <a:rPr lang="en-US" sz="1200" dirty="0" smtClean="0">
                <a:latin typeface="Times New Roman"/>
                <a:cs typeface="Times New Roman"/>
              </a:rPr>
              <a:t>Figure 2-figure supplement 2A) </a:t>
            </a:r>
            <a:r>
              <a:rPr lang="en-US" sz="1200" dirty="0" smtClean="0">
                <a:latin typeface="Times New Roman"/>
                <a:cs typeface="Times New Roman"/>
              </a:rPr>
              <a:t>and each of the 30 identified Cosmic </a:t>
            </a:r>
            <a:r>
              <a:rPr lang="en-US" sz="1200" dirty="0">
                <a:latin typeface="Times New Roman"/>
                <a:cs typeface="Times New Roman"/>
              </a:rPr>
              <a:t>mutation signatures (http://</a:t>
            </a:r>
            <a:r>
              <a:rPr lang="en-US" sz="1200" dirty="0" err="1">
                <a:latin typeface="Times New Roman"/>
                <a:cs typeface="Times New Roman"/>
              </a:rPr>
              <a:t>cancer.sanger.ac.uk</a:t>
            </a:r>
            <a:r>
              <a:rPr lang="en-US" sz="1200" dirty="0">
                <a:latin typeface="Times New Roman"/>
                <a:cs typeface="Times New Roman"/>
              </a:rPr>
              <a:t>/</a:t>
            </a:r>
            <a:r>
              <a:rPr lang="en-US" sz="1200" dirty="0" err="1">
                <a:latin typeface="Times New Roman"/>
                <a:cs typeface="Times New Roman"/>
              </a:rPr>
              <a:t>cancergenome</a:t>
            </a:r>
            <a:r>
              <a:rPr lang="en-US" sz="1200" dirty="0">
                <a:latin typeface="Times New Roman"/>
                <a:cs typeface="Times New Roman"/>
              </a:rPr>
              <a:t>/assets/</a:t>
            </a:r>
            <a:r>
              <a:rPr lang="en-US" sz="1200" dirty="0" err="1">
                <a:latin typeface="Times New Roman"/>
                <a:cs typeface="Times New Roman"/>
              </a:rPr>
              <a:t>signatures_probabilities.txt</a:t>
            </a:r>
            <a:r>
              <a:rPr lang="en-US" sz="1200" dirty="0">
                <a:latin typeface="Times New Roman"/>
                <a:cs typeface="Times New Roman"/>
              </a:rPr>
              <a:t>).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3935849"/>
              </p:ext>
            </p:extLst>
          </p:nvPr>
        </p:nvGraphicFramePr>
        <p:xfrm>
          <a:off x="419953" y="1354665"/>
          <a:ext cx="4859013" cy="513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3" imgW="6324600" imgH="6680200" progId="Excel.Sheet.12">
                  <p:embed/>
                </p:oleObj>
              </mc:Choice>
              <mc:Fallback>
                <p:oleObj name="Worksheet" r:id="rId3" imgW="6324600" imgH="6680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9953" y="1354665"/>
                        <a:ext cx="4859013" cy="513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8390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Excel Sheet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</dc:creator>
  <cp:lastModifiedBy>Erin</cp:lastModifiedBy>
  <cp:revision>1</cp:revision>
  <dcterms:created xsi:type="dcterms:W3CDTF">2018-01-24T00:08:58Z</dcterms:created>
  <dcterms:modified xsi:type="dcterms:W3CDTF">2018-01-24T00:10:02Z</dcterms:modified>
</cp:coreProperties>
</file>